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ALEGRIA HAVERÁ NO FINAL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ALEGRIA HAVERÁ NO FINAL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424A089-368F-4EAF-AC69-07C0BF183E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200" dirty="0"/>
              <a:t>Findo o labor, que prazer sem-par </a:t>
            </a:r>
          </a:p>
          <a:p>
            <a:r>
              <a:rPr lang="pt-BR" sz="4200" dirty="0" err="1"/>
              <a:t>P’ra</a:t>
            </a:r>
            <a:r>
              <a:rPr lang="pt-BR" sz="4200" dirty="0"/>
              <a:t> quem, por Cristo, aqui lutar, </a:t>
            </a:r>
          </a:p>
          <a:p>
            <a:r>
              <a:rPr lang="pt-BR" sz="4200" dirty="0"/>
              <a:t>Levar os molhos que ganhar </a:t>
            </a:r>
          </a:p>
          <a:p>
            <a:r>
              <a:rPr lang="pt-BR" sz="4200" dirty="0"/>
              <a:t>Para ti, Jerusalém!</a:t>
            </a:r>
          </a:p>
        </p:txBody>
      </p:sp>
    </p:spTree>
    <p:extLst>
      <p:ext uri="{BB962C8B-B14F-4D97-AF65-F5344CB8AC3E}">
        <p14:creationId xmlns:p14="http://schemas.microsoft.com/office/powerpoint/2010/main" val="276310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ALEGRIA HAVERÁ NO FINAL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9DA544-29EB-449D-BFAA-2F1D50B28E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Ó, quanta alegria, afinal, </a:t>
            </a:r>
          </a:p>
          <a:p>
            <a:r>
              <a:rPr lang="pt-BR" sz="4000" dirty="0"/>
              <a:t>Sim, santa alegria eternal; </a:t>
            </a:r>
          </a:p>
          <a:p>
            <a:r>
              <a:rPr lang="pt-BR" sz="4000" dirty="0"/>
              <a:t>Ó, quanto prazer, </a:t>
            </a:r>
          </a:p>
          <a:p>
            <a:r>
              <a:rPr lang="pt-BR" sz="4000" dirty="0"/>
              <a:t>quanto amor, </a:t>
            </a:r>
          </a:p>
          <a:p>
            <a:r>
              <a:rPr lang="pt-BR" sz="4000" dirty="0"/>
              <a:t>Lá no Céu, junto ao Senhor!</a:t>
            </a:r>
          </a:p>
        </p:txBody>
      </p:sp>
    </p:spTree>
    <p:extLst>
      <p:ext uri="{BB962C8B-B14F-4D97-AF65-F5344CB8AC3E}">
        <p14:creationId xmlns:p14="http://schemas.microsoft.com/office/powerpoint/2010/main" val="3884980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ALEGRIA HAVERÁ NO FINAL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301508B-5C41-4047-B02A-4C92B90ED4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Doces canções entoaremos lá; </a:t>
            </a:r>
          </a:p>
          <a:p>
            <a:r>
              <a:rPr lang="pt-BR" dirty="0"/>
              <a:t>Grato louvor a Deus Jeová</a:t>
            </a:r>
          </a:p>
          <a:p>
            <a:r>
              <a:rPr lang="pt-BR" dirty="0"/>
              <a:t>Eternamente se ouvirá </a:t>
            </a:r>
          </a:p>
          <a:p>
            <a:r>
              <a:rPr lang="pt-BR" dirty="0"/>
              <a:t>Lá em ti, Jerusalém. </a:t>
            </a:r>
          </a:p>
        </p:txBody>
      </p:sp>
    </p:spTree>
    <p:extLst>
      <p:ext uri="{BB962C8B-B14F-4D97-AF65-F5344CB8AC3E}">
        <p14:creationId xmlns:p14="http://schemas.microsoft.com/office/powerpoint/2010/main" val="3413754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ALEGRIA HAVERÁ NO FINAL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9DA544-29EB-449D-BFAA-2F1D50B28E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quanta alegria, afinal, </a:t>
            </a:r>
          </a:p>
          <a:p>
            <a:r>
              <a:rPr lang="pt-BR" dirty="0"/>
              <a:t>Sim, santa alegria eternal; </a:t>
            </a:r>
          </a:p>
          <a:p>
            <a:r>
              <a:rPr lang="pt-BR" dirty="0"/>
              <a:t>Ó, quanto prazer, </a:t>
            </a:r>
          </a:p>
          <a:p>
            <a:r>
              <a:rPr lang="pt-BR" dirty="0"/>
              <a:t>quanto amor, </a:t>
            </a:r>
          </a:p>
          <a:p>
            <a:r>
              <a:rPr lang="pt-BR" dirty="0"/>
              <a:t>Lá no Céu, junto ao Senhor!</a:t>
            </a:r>
          </a:p>
        </p:txBody>
      </p:sp>
    </p:spTree>
    <p:extLst>
      <p:ext uri="{BB962C8B-B14F-4D97-AF65-F5344CB8AC3E}">
        <p14:creationId xmlns:p14="http://schemas.microsoft.com/office/powerpoint/2010/main" val="1495858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ALEGRIA HAVERÁ NO FINAL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4A2AD77-045C-414A-9B5A-564D5338AA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Puro e bendito o prazer será, </a:t>
            </a:r>
          </a:p>
          <a:p>
            <a:r>
              <a:rPr lang="pt-BR" dirty="0"/>
              <a:t>Belo louvor se entoará; </a:t>
            </a:r>
          </a:p>
          <a:p>
            <a:r>
              <a:rPr lang="pt-BR" dirty="0"/>
              <a:t>Cristo conosco Se achará </a:t>
            </a:r>
          </a:p>
          <a:p>
            <a:r>
              <a:rPr lang="pt-BR" dirty="0"/>
              <a:t>Lá em ti, Jerusalém.</a:t>
            </a:r>
          </a:p>
        </p:txBody>
      </p:sp>
    </p:spTree>
    <p:extLst>
      <p:ext uri="{BB962C8B-B14F-4D97-AF65-F5344CB8AC3E}">
        <p14:creationId xmlns:p14="http://schemas.microsoft.com/office/powerpoint/2010/main" val="3975589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ALEGRIA HAVERÁ NO FINAL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9DA544-29EB-449D-BFAA-2F1D50B28E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quanta alegria, afinal, </a:t>
            </a:r>
          </a:p>
          <a:p>
            <a:r>
              <a:rPr lang="pt-BR" dirty="0"/>
              <a:t>Sim, santa alegria eternal; </a:t>
            </a:r>
          </a:p>
          <a:p>
            <a:r>
              <a:rPr lang="pt-BR" dirty="0"/>
              <a:t>Ó, quanto prazer, </a:t>
            </a:r>
          </a:p>
          <a:p>
            <a:r>
              <a:rPr lang="pt-BR" dirty="0"/>
              <a:t>quanto amor, </a:t>
            </a:r>
          </a:p>
          <a:p>
            <a:r>
              <a:rPr lang="pt-BR" dirty="0"/>
              <a:t>Lá no Céu, junto ao Senhor!</a:t>
            </a:r>
          </a:p>
        </p:txBody>
      </p:sp>
    </p:spTree>
    <p:extLst>
      <p:ext uri="{BB962C8B-B14F-4D97-AF65-F5344CB8AC3E}">
        <p14:creationId xmlns:p14="http://schemas.microsoft.com/office/powerpoint/2010/main" val="263741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64</Words>
  <Application>Microsoft Office PowerPoint</Application>
  <PresentationFormat>Apresentação na tela (16:9)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ALEGRIA HAVERÁ NO FINAL</vt:lpstr>
      <vt:lpstr>ALEGRIA HAVERÁ NO FINAL</vt:lpstr>
      <vt:lpstr>ALEGRIA HAVERÁ NO FINAL</vt:lpstr>
      <vt:lpstr>ALEGRIA HAVERÁ NO FINAL</vt:lpstr>
      <vt:lpstr>ALEGRIA HAVERÁ NO FINAL</vt:lpstr>
      <vt:lpstr>ALEGRIA HAVERÁ NO FINAL</vt:lpstr>
      <vt:lpstr>ALEGRIA HAVERÁ NO FINAL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24</cp:revision>
  <dcterms:created xsi:type="dcterms:W3CDTF">2019-03-12T19:19:25Z</dcterms:created>
  <dcterms:modified xsi:type="dcterms:W3CDTF">2019-06-12T22:47:47Z</dcterms:modified>
</cp:coreProperties>
</file>